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notesMasterIdLst>
    <p:notesMasterId r:id="rId6"/>
  </p:notesMasterIdLst>
  <p:sldIdLst>
    <p:sldId id="260" r:id="rId5"/>
  </p:sldIdLst>
  <p:sldSz cx="77724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A5BDA662-AF66-2824-4FAB-EF1B0D017299}" name="Smith, Chad" initials="SC" userId="S::csmit367@marriott.com::512112c9-67d4-44e0-861f-0469ef45b5dc" providerId="AD"/>
  <p188:author id="{48CE8E76-3200-93E8-CCA3-F43984BDE489}" name="Shuman, Dan" initials="SD" userId="S::dcshu063@marriott.com::a579a2b5-6f07-44f8-8ea7-2c8de2a73b55" providerId="AD"/>
  <p188:author id="{C7B23C7B-38B5-E6CA-9A55-BB77CC32924F}" name="Selke, Maureen" initials="SM" userId="S::mselk424@marriott.com::608dec0d-e97c-4b19-a848-13d3bc3df39d" providerId="AD"/>
  <p188:author id="{F5B6B48D-2DB9-0C21-64F0-E294F9EAEB56}" name="Hennessy, Michael" initials="HM" userId="S::mhenn060@marriott.com::c1b8cef1-3653-443d-8817-211b4c93f2c9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3D3660A-E53B-8693-2303-EDC7617C5592}" v="18" dt="2024-05-17T13:56:21.53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718" autoAdjust="0"/>
    <p:restoredTop sz="94660"/>
  </p:normalViewPr>
  <p:slideViewPr>
    <p:cSldViewPr snapToGrid="0">
      <p:cViewPr varScale="1">
        <p:scale>
          <a:sx n="50" d="100"/>
          <a:sy n="50" d="100"/>
        </p:scale>
        <p:origin x="218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8/10/relationships/authors" Target="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26B337-8581-42F8-92BA-F1B759A48AE1}" type="datetimeFigureOut">
              <a:rPr lang="en-US" smtClean="0"/>
              <a:t>5/20/2024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CF4C26-2227-4613-92C4-5B25225EBC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2624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795727F-600D-8047-B93E-00CCF82E3A4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962392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58440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04A285-23E3-944D-95F2-9E7D02A14487}" type="datetimeFigureOut">
              <a:rPr lang="en-US" smtClean="0"/>
              <a:t>5/20/2024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C995BF-0A82-0E42-A6F3-91090C3B34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1702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EB68ED4-F8B4-3AE3-EBFF-4EE082755919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03500" y="127651"/>
            <a:ext cx="7391900" cy="3558780"/>
          </a:xfrm>
          <a:prstGeom prst="rect">
            <a:avLst/>
          </a:prstGeom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id="{0C9EE45A-F8E8-FA76-8F5F-B60CE360FDA7}"/>
              </a:ext>
            </a:extLst>
          </p:cNvPr>
          <p:cNvSpPr txBox="1"/>
          <p:nvPr/>
        </p:nvSpPr>
        <p:spPr>
          <a:xfrm>
            <a:off x="1236786" y="248832"/>
            <a:ext cx="5292671" cy="830997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ctr">
              <a:defRPr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Attending a Meeting? </a:t>
            </a:r>
          </a:p>
          <a:p>
            <a:pPr algn="ctr">
              <a:defRPr/>
            </a:pP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Make Your Stay Your Own.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40F3A0CD-5617-861F-40A5-09447A5B74BE}"/>
              </a:ext>
            </a:extLst>
          </p:cNvPr>
          <p:cNvSpPr txBox="1"/>
          <p:nvPr/>
        </p:nvSpPr>
        <p:spPr>
          <a:xfrm>
            <a:off x="421699" y="4426293"/>
            <a:ext cx="4695758" cy="3816429"/>
          </a:xfrm>
          <a:prstGeom prst="rect">
            <a:avLst/>
          </a:prstGeom>
          <a:noFill/>
        </p:spPr>
        <p:txBody>
          <a:bodyPr wrap="square" numCol="2" spcCol="27432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Complimentary Wi-Fi</a:t>
            </a:r>
          </a:p>
          <a:p>
            <a:pPr marL="0" marR="0" lvl="0" indent="0" algn="l" defTabSz="457200" rtl="0" eaLnBrk="1" fontAlgn="auto" latinLnBrk="0" hangingPunct="1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Stay connected everywhere, for free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</a:t>
            </a:r>
          </a:p>
          <a:p>
            <a:pPr marL="0" marR="0" lvl="0" indent="0" algn="l" defTabSz="457200" rtl="0" eaLnBrk="1" fontAlgn="auto" latinLnBrk="0" hangingPunct="1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Check In on the App</a:t>
            </a:r>
          </a:p>
          <a:p>
            <a:pPr marL="0" marR="0" lvl="0" indent="0" algn="l" defTabSz="457200" rtl="0" eaLnBrk="1" fontAlgn="auto" latinLnBrk="0" hangingPunct="1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Check in from anywhere and get notified when your room is ready.</a:t>
            </a:r>
            <a:endParaRPr kumimoji="0" lang="en-US" sz="9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Unlock Your Room</a:t>
            </a:r>
          </a:p>
          <a:p>
            <a:pPr marL="0" marR="0" lvl="0" indent="0" algn="l" defTabSz="457200" rtl="0" eaLnBrk="1" fontAlgn="auto" latinLnBrk="0" hangingPunct="1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Use Mobile Key to unlock your room, fitness center, pool, and more.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457200" rtl="0" eaLnBrk="1" fontAlgn="auto" latinLnBrk="0" hangingPunct="1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Chat With Us</a:t>
            </a:r>
          </a:p>
          <a:p>
            <a:pPr marL="0" marR="0" lvl="0" indent="0" algn="l" defTabSz="457200" rtl="0" eaLnBrk="1" fontAlgn="auto" latinLnBrk="0" hangingPunct="1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Ask questions or get recommendations</a:t>
            </a:r>
            <a:r>
              <a:rPr lang="en-US" sz="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457200" rtl="0" eaLnBrk="1" fontAlgn="auto" latinLnBrk="0" hangingPunct="1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457200" rtl="0" eaLnBrk="1" fontAlgn="auto" latinLnBrk="0" hangingPunct="1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457200" rtl="0" eaLnBrk="1" fontAlgn="auto" latinLnBrk="0" hangingPunct="1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457200" rtl="0" eaLnBrk="1" fontAlgn="auto" latinLnBrk="0" hangingPunct="1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457200" rtl="0" eaLnBrk="1" fontAlgn="auto" latinLnBrk="0" hangingPunct="1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457200" rtl="0" eaLnBrk="1" fontAlgn="auto" latinLnBrk="0" hangingPunct="1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457200" rtl="0" eaLnBrk="1" fontAlgn="auto" latinLnBrk="0" hangingPunct="1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457200" rtl="0" eaLnBrk="1" fontAlgn="auto" latinLnBrk="0" hangingPunct="1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Make Requests</a:t>
            </a:r>
          </a:p>
          <a:p>
            <a:pPr marL="0" marR="0" lvl="0" indent="0" algn="l" defTabSz="457200" rtl="0" eaLnBrk="1" fontAlgn="auto" latinLnBrk="0" hangingPunct="1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Chat with your hotel or make requests.</a:t>
            </a:r>
          </a:p>
          <a:p>
            <a:pPr marL="0" marR="0" lvl="0" indent="0" algn="l" defTabSz="457200" rtl="0" eaLnBrk="1" fontAlgn="auto" latinLnBrk="0" hangingPunct="1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Order Food</a:t>
            </a:r>
          </a:p>
          <a:p>
            <a:pPr marL="0" marR="0" lvl="0" indent="0" algn="l" defTabSz="457200" rtl="0" eaLnBrk="1" fontAlgn="auto" latinLnBrk="0" hangingPunct="1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Browse the menu &amp; order room service. </a:t>
            </a:r>
          </a:p>
          <a:p>
            <a:pPr marL="0" marR="0" lvl="0" indent="0" algn="l" defTabSz="457200" rtl="0" eaLnBrk="1" fontAlgn="auto" latinLnBrk="0" hangingPunct="1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More Points</a:t>
            </a:r>
          </a:p>
          <a:p>
            <a:pPr marL="0" marR="0" lvl="0" indent="0" algn="l" defTabSz="457200" rtl="0" eaLnBrk="1" fontAlgn="auto" latinLnBrk="0" hangingPunct="1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Earn points on everyday spending</a:t>
            </a:r>
            <a:b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with Marriott Bonvoy credit cards.</a:t>
            </a:r>
          </a:p>
          <a:p>
            <a:pPr marL="0" marR="0" lvl="0" indent="0" algn="l" defTabSz="457200" rtl="0" eaLnBrk="1" fontAlgn="auto" latinLnBrk="0" hangingPunct="1">
              <a:lnSpc>
                <a:spcPts val="12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Earn and Redeem</a:t>
            </a:r>
          </a:p>
          <a:p>
            <a:pPr marL="0" marR="0" lvl="0" indent="0" algn="l" defTabSz="457200" rtl="0" eaLnBrk="1" fontAlgn="auto" latinLnBrk="0" hangingPunct="1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Earn points on stays and purchases &amp; redeem for free nights and more.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AB68A85B-8E92-070B-E51E-C0F97A99991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43158" y="7774167"/>
            <a:ext cx="6879928" cy="1817569"/>
          </a:xfrm>
          <a:prstGeom prst="rect">
            <a:avLst/>
          </a:prstGeom>
        </p:spPr>
      </p:pic>
      <p:sp>
        <p:nvSpPr>
          <p:cNvPr id="30" name="TextBox 29">
            <a:extLst>
              <a:ext uri="{FF2B5EF4-FFF2-40B4-BE49-F238E27FC236}">
                <a16:creationId xmlns:a16="http://schemas.microsoft.com/office/drawing/2014/main" id="{E4356AA1-2327-B21F-8B8A-A717931569C0}"/>
              </a:ext>
            </a:extLst>
          </p:cNvPr>
          <p:cNvSpPr txBox="1"/>
          <p:nvPr/>
        </p:nvSpPr>
        <p:spPr>
          <a:xfrm>
            <a:off x="2723881" y="9666234"/>
            <a:ext cx="231848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0" i="0" u="none" strike="noStrike" kern="1200" cap="none" spc="0" normalizeH="0" baseline="0" noProof="0" dirty="0">
                <a:ln>
                  <a:noFill/>
                </a:ln>
                <a:solidFill>
                  <a:srgbClr val="5E5F6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*Benefits may vary by brand and location.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0" i="0" u="none" strike="noStrike" kern="1200" cap="none" spc="0" normalizeH="0" baseline="0" noProof="0" dirty="0">
                <a:ln>
                  <a:noFill/>
                </a:ln>
                <a:solidFill>
                  <a:srgbClr val="5E5F6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©2022 Marriott International, Inc. All Rights Reserved.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00" b="0" i="0" u="none" strike="noStrike" kern="1200" cap="none" spc="0" normalizeH="0" baseline="0" noProof="0">
              <a:ln>
                <a:noFill/>
              </a:ln>
              <a:solidFill>
                <a:srgbClr val="5E5F6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8292FC08-F65C-57C6-126C-502F07A1AAC9}"/>
              </a:ext>
            </a:extLst>
          </p:cNvPr>
          <p:cNvCxnSpPr>
            <a:cxnSpLocks/>
          </p:cNvCxnSpPr>
          <p:nvPr/>
        </p:nvCxnSpPr>
        <p:spPr>
          <a:xfrm>
            <a:off x="5117457" y="3923930"/>
            <a:ext cx="0" cy="3115967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8" name="TextBox 37">
            <a:extLst>
              <a:ext uri="{FF2B5EF4-FFF2-40B4-BE49-F238E27FC236}">
                <a16:creationId xmlns:a16="http://schemas.microsoft.com/office/drawing/2014/main" id="{2991557B-FB12-6450-FDE9-8A9F7D75A241}"/>
              </a:ext>
            </a:extLst>
          </p:cNvPr>
          <p:cNvSpPr txBox="1"/>
          <p:nvPr/>
        </p:nvSpPr>
        <p:spPr>
          <a:xfrm>
            <a:off x="875372" y="7142149"/>
            <a:ext cx="3563796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*Mobile app feature availability varies by hotel brand and property.</a:t>
            </a: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256E88C6-EDF3-8F8F-13C5-FD1379269305}"/>
              </a:ext>
            </a:extLst>
          </p:cNvPr>
          <p:cNvSpPr txBox="1"/>
          <p:nvPr/>
        </p:nvSpPr>
        <p:spPr>
          <a:xfrm>
            <a:off x="421699" y="3853475"/>
            <a:ext cx="4519451" cy="430887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Join Marriott Bonvoy</a:t>
            </a:r>
            <a:r>
              <a:rPr kumimoji="0" lang="en-US" sz="11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™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for exclusive benefits (and a mobile app*) that make travel easy.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E9275BC-B391-6B3E-E759-B1170B5B79DC}"/>
              </a:ext>
            </a:extLst>
          </p:cNvPr>
          <p:cNvSpPr txBox="1"/>
          <p:nvPr/>
        </p:nvSpPr>
        <p:spPr>
          <a:xfrm>
            <a:off x="5364920" y="5996986"/>
            <a:ext cx="1951430" cy="28469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Arial Regular" charset="0"/>
                <a:cs typeface="Arial"/>
              </a:rPr>
              <a:t>Download the App</a:t>
            </a:r>
          </a:p>
        </p:txBody>
      </p:sp>
      <p:pic>
        <p:nvPicPr>
          <p:cNvPr id="5" name="Picture 4" descr="A qr code with black squares&#10;&#10;Description automatically generated">
            <a:extLst>
              <a:ext uri="{FF2B5EF4-FFF2-40B4-BE49-F238E27FC236}">
                <a16:creationId xmlns:a16="http://schemas.microsoft.com/office/drawing/2014/main" id="{67A1C5A6-42AE-328F-8572-7EFEEC4B78E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692935" y="4574205"/>
            <a:ext cx="1226711" cy="1248799"/>
          </a:xfrm>
          <a:prstGeom prst="rect">
            <a:avLst/>
          </a:prstGeom>
        </p:spPr>
      </p:pic>
      <p:pic>
        <p:nvPicPr>
          <p:cNvPr id="6" name="Picture 5" descr="A qr code with black squares&#10;&#10;Description automatically generated">
            <a:extLst>
              <a:ext uri="{FF2B5EF4-FFF2-40B4-BE49-F238E27FC236}">
                <a16:creationId xmlns:a16="http://schemas.microsoft.com/office/drawing/2014/main" id="{507C880C-A5E3-452A-646E-8B9B0BECCB8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699823" y="6351891"/>
            <a:ext cx="1234113" cy="1219161"/>
          </a:xfrm>
          <a:prstGeom prst="rect">
            <a:avLst/>
          </a:prstGeom>
        </p:spPr>
      </p:pic>
      <p:sp>
        <p:nvSpPr>
          <p:cNvPr id="7" name="TextBox 22">
            <a:extLst>
              <a:ext uri="{FF2B5EF4-FFF2-40B4-BE49-F238E27FC236}">
                <a16:creationId xmlns:a16="http://schemas.microsoft.com/office/drawing/2014/main" id="{E4337234-DB91-5F25-E135-D5E47DC54DD1}"/>
              </a:ext>
            </a:extLst>
          </p:cNvPr>
          <p:cNvSpPr txBox="1"/>
          <p:nvPr/>
        </p:nvSpPr>
        <p:spPr>
          <a:xfrm>
            <a:off x="5068150" y="4177122"/>
            <a:ext cx="2411285" cy="28469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Arial Regular" charset="0"/>
                <a:cs typeface="Arial"/>
              </a:rPr>
              <a:t>Join for Free Today</a:t>
            </a:r>
          </a:p>
        </p:txBody>
      </p:sp>
    </p:spTree>
    <p:extLst>
      <p:ext uri="{BB962C8B-B14F-4D97-AF65-F5344CB8AC3E}">
        <p14:creationId xmlns:p14="http://schemas.microsoft.com/office/powerpoint/2010/main" val="139755351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d367f87a-4b3c-4a92-b0c1-fc1aedbdc0a9" xsi:nil="true"/>
    <lcf76f155ced4ddcb4097134ff3c332f xmlns="56d47085-00b4-4d99-998c-71b205c0725e">
      <Terms xmlns="http://schemas.microsoft.com/office/infopath/2007/PartnerControls"/>
    </lcf76f155ced4ddcb4097134ff3c332f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D78798D83882A4795E9556D2AD3D57D" ma:contentTypeVersion="18" ma:contentTypeDescription="Create a new document." ma:contentTypeScope="" ma:versionID="2659757f0725b0ecafa94d3bf0b4ba75">
  <xsd:schema xmlns:xsd="http://www.w3.org/2001/XMLSchema" xmlns:xs="http://www.w3.org/2001/XMLSchema" xmlns:p="http://schemas.microsoft.com/office/2006/metadata/properties" xmlns:ns2="56d47085-00b4-4d99-998c-71b205c0725e" xmlns:ns3="f7da8d10-6ed1-45f0-a544-7461278a764a" xmlns:ns4="d367f87a-4b3c-4a92-b0c1-fc1aedbdc0a9" targetNamespace="http://schemas.microsoft.com/office/2006/metadata/properties" ma:root="true" ma:fieldsID="b1385ab6420a973893609fd1ea0c08c9" ns2:_="" ns3:_="" ns4:_="">
    <xsd:import namespace="56d47085-00b4-4d99-998c-71b205c0725e"/>
    <xsd:import namespace="f7da8d10-6ed1-45f0-a544-7461278a764a"/>
    <xsd:import namespace="d367f87a-4b3c-4a92-b0c1-fc1aedbdc0a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LengthInSeconds" minOccurs="0"/>
                <xsd:element ref="ns2:lcf76f155ced4ddcb4097134ff3c332f" minOccurs="0"/>
                <xsd:element ref="ns4:TaxCatchAll" minOccurs="0"/>
                <xsd:element ref="ns2:MediaServiceLocation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6d47085-00b4-4d99-998c-71b205c0725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b452b88a-b892-4a4a-bda9-4ad5dc9d661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3" nillable="true" ma:displayName="Location" ma:indexed="true" ma:internalName="MediaServiceLocation" ma:readOnly="true">
      <xsd:simpleType>
        <xsd:restriction base="dms:Text"/>
      </xsd:simple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7da8d10-6ed1-45f0-a544-7461278a764a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367f87a-4b3c-4a92-b0c1-fc1aedbdc0a9" elementFormDefault="qualified">
    <xsd:import namespace="http://schemas.microsoft.com/office/2006/documentManagement/types"/>
    <xsd:import namespace="http://schemas.microsoft.com/office/infopath/2007/PartnerControls"/>
    <xsd:element name="TaxCatchAll" ma:index="22" nillable="true" ma:displayName="Taxonomy Catch All Column" ma:hidden="true" ma:list="{b97e15c8-ead9-4a52-b3a7-96e8d6848df5}" ma:internalName="TaxCatchAll" ma:showField="CatchAllData" ma:web="f7da8d10-6ed1-45f0-a544-7461278a764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4CD690C-A4CC-4D40-BF08-C05D5B38763A}">
  <ds:schemaRefs>
    <ds:schemaRef ds:uri="http://purl.org/dc/dcmitype/"/>
    <ds:schemaRef ds:uri="http://schemas.microsoft.com/office/2006/documentManagement/types"/>
    <ds:schemaRef ds:uri="http://schemas.openxmlformats.org/package/2006/metadata/core-properties"/>
    <ds:schemaRef ds:uri="f7da8d10-6ed1-45f0-a544-7461278a764a"/>
    <ds:schemaRef ds:uri="http://purl.org/dc/terms/"/>
    <ds:schemaRef ds:uri="http://purl.org/dc/elements/1.1/"/>
    <ds:schemaRef ds:uri="d367f87a-4b3c-4a92-b0c1-fc1aedbdc0a9"/>
    <ds:schemaRef ds:uri="http://schemas.microsoft.com/office/infopath/2007/PartnerControls"/>
    <ds:schemaRef ds:uri="56d47085-00b4-4d99-998c-71b205c0725e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4D442910-6DF8-470D-818B-C4975213C1B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6d47085-00b4-4d99-998c-71b205c0725e"/>
    <ds:schemaRef ds:uri="f7da8d10-6ed1-45f0-a544-7461278a764a"/>
    <ds:schemaRef ds:uri="d367f87a-4b3c-4a92-b0c1-fc1aedbdc0a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5480D94-4E2A-4D51-8BC5-269F3356B57F}">
  <ds:schemaRefs>
    <ds:schemaRef ds:uri="http://schemas.microsoft.com/sharepoint/v3/contenttype/forms"/>
  </ds:schemaRefs>
</ds:datastoreItem>
</file>

<file path=docMetadata/LabelInfo.xml><?xml version="1.0" encoding="utf-8"?>
<clbl:labelList xmlns:clbl="http://schemas.microsoft.com/office/2020/mipLabelMetadata">
  <clbl:label id="{d2033364-dec3-4a1c-9772-3f41ca7c4b75}" enabled="0" method="" siteId="{d2033364-dec3-4a1c-9772-3f41ca7c4b75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109</TotalTime>
  <Words>174</Words>
  <Application>Microsoft Office PowerPoint</Application>
  <PresentationFormat>Custom</PresentationFormat>
  <Paragraphs>39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1_Office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Smith, Chad</dc:creator>
  <cp:lastModifiedBy>Scoloveno, Maria</cp:lastModifiedBy>
  <cp:revision>68</cp:revision>
  <dcterms:created xsi:type="dcterms:W3CDTF">2023-08-21T18:42:34Z</dcterms:created>
  <dcterms:modified xsi:type="dcterms:W3CDTF">2024-05-20T15:35:27Z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0x010100BD78798D83882A4795E9556D2AD3D57D</vt:lpwstr>
  </property>
  <property fmtid="{D5CDD505-2E9C-101B-9397-08002B2CF9AE}" pid="3" name="MediaServiceImageTags">
    <vt:lpwstr/>
  </property>
</Properties>
</file>